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664D"/>
    <a:srgbClr val="5096BE"/>
    <a:srgbClr val="D9117E"/>
    <a:srgbClr val="00989C"/>
    <a:srgbClr val="E4003D"/>
    <a:srgbClr val="F39200"/>
    <a:srgbClr val="BE1622"/>
    <a:srgbClr val="65B5E3"/>
    <a:srgbClr val="35B7B5"/>
    <a:srgbClr val="B7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0"/>
    <p:restoredTop sz="94626"/>
  </p:normalViewPr>
  <p:slideViewPr>
    <p:cSldViewPr snapToGrid="0">
      <p:cViewPr varScale="1">
        <p:scale>
          <a:sx n="118" d="100"/>
          <a:sy n="118" d="100"/>
        </p:scale>
        <p:origin x="24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D8A1E-B9CF-C646-A72F-70E4177A52A2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A2E0C-8DED-1D41-8CC4-2D4F46A205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039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A2E0C-8DED-1D41-8CC4-2D4F46A2050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376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135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02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555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087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83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96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522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37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0207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1896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60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78751-25BF-C14F-B4B6-6F2B596E5B4A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96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14DAEB5-2DBC-784F-2D51-41A419660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5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573DB-9506-8B75-2A9E-5D7676197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787" y="1178763"/>
            <a:ext cx="10034022" cy="778484"/>
          </a:xfrm>
        </p:spPr>
        <p:txBody>
          <a:bodyPr>
            <a:noAutofit/>
          </a:bodyPr>
          <a:lstStyle/>
          <a:p>
            <a:pPr algn="l"/>
            <a:r>
              <a:rPr lang="it-IT" sz="4600" b="1" dirty="0">
                <a:solidFill>
                  <a:srgbClr val="1E66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Titolo intervento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856A30-3B55-ACDB-F669-BBA8B63FF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331" y="1821077"/>
            <a:ext cx="10779617" cy="941965"/>
          </a:xfrm>
        </p:spPr>
        <p:txBody>
          <a:bodyPr/>
          <a:lstStyle/>
          <a:p>
            <a:pPr algn="l"/>
            <a:r>
              <a:rPr lang="it-IT" dirty="0">
                <a:solidFill>
                  <a:srgbClr val="29235C"/>
                </a:solidFill>
              </a:rPr>
              <a:t>Inserire qui il sottotitolo   </a:t>
            </a:r>
          </a:p>
        </p:txBody>
      </p:sp>
    </p:spTree>
    <p:extLst>
      <p:ext uri="{BB962C8B-B14F-4D97-AF65-F5344CB8AC3E}">
        <p14:creationId xmlns:p14="http://schemas.microsoft.com/office/powerpoint/2010/main" val="28368516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139</TotalTime>
  <Words>7</Words>
  <Application>Microsoft Macintosh PowerPoint</Application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Titolo intervento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37</cp:revision>
  <dcterms:created xsi:type="dcterms:W3CDTF">2023-07-17T10:15:58Z</dcterms:created>
  <dcterms:modified xsi:type="dcterms:W3CDTF">2026-10-06T14:59:28Z</dcterms:modified>
</cp:coreProperties>
</file>